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13.png" ContentType="image/png"/>
  <Override PartName="/ppt/media/image5.jpeg" ContentType="image/jpeg"/>
  <Override PartName="/ppt/media/image11.jpeg" ContentType="image/jpeg"/>
  <Override PartName="/ppt/media/image4.jpeg" ContentType="image/jpeg"/>
  <Override PartName="/ppt/media/image10.jpeg" ContentType="image/jpeg"/>
  <Override PartName="/ppt/media/image3.jpeg" ContentType="image/jpeg"/>
  <Override PartName="/ppt/media/image1.jpeg" ContentType="image/jpeg"/>
  <Override PartName="/ppt/media/image2.jpeg" ContentType="image/jpeg"/>
  <Override PartName="/ppt/media/image12.png" ContentType="image/pn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
</Relationships>
</file>

<file path=ppt/media/image1.jpeg>
</file>

<file path=ppt/media/image10.jpeg>
</file>

<file path=ppt/media/image11.jpe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09728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3103200"/>
            <a:ext cx="292068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10080"/>
            <a:ext cx="9071640" cy="43884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310320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097280"/>
            <a:ext cx="442692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3103200"/>
            <a:ext cx="9071640" cy="1831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10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800" spc="-1" strike="noStrike">
                <a:latin typeface="Arial"/>
              </a:rPr>
              <a:t>Click to edit the title text format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097280"/>
            <a:ext cx="9071640" cy="3840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Click to edit the outline text format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Second Outline Level</a:t>
            </a:r>
            <a:endParaRPr b="0" lang="en-US" sz="24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Third Outline Level</a:t>
            </a:r>
            <a:endParaRPr b="0" lang="en-US" sz="20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C9CC9F95-0529-43F5-BB54-8389AE1F359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TextShape 6"/>
          <p:cNvSpPr txBox="1"/>
          <p:nvPr/>
        </p:nvSpPr>
        <p:spPr>
          <a:xfrm>
            <a:off x="8595360" y="5303520"/>
            <a:ext cx="1280160" cy="366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r"/>
            <a:fld id="{F71C1288-D736-4C69-97E9-C520454F17AE}" type="slidenum">
              <a:rPr b="0" lang="en-US" sz="1600" spc="-1" strike="noStrike">
                <a:latin typeface="FreeMono"/>
              </a:rPr>
              <a:t>&lt;number&gt;</a:t>
            </a:fld>
            <a:endParaRPr b="0" lang="en-US" sz="16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226080"/>
            <a:ext cx="9071640" cy="2425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latin typeface="Arial"/>
              </a:rPr>
              <a:t>Sketching with Hardware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43" name="TextShape 2"/>
          <p:cNvSpPr txBox="1"/>
          <p:nvPr/>
        </p:nvSpPr>
        <p:spPr>
          <a:xfrm>
            <a:off x="504000" y="2926080"/>
            <a:ext cx="9071640" cy="168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200" spc="-1" strike="noStrike">
                <a:latin typeface="Arial"/>
                <a:ea typeface="Noto Sans CJK SC Regular"/>
              </a:rPr>
              <a:t>03: Löten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808920" y="10080"/>
            <a:ext cx="8489880" cy="5659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pic>
        <p:nvPicPr>
          <p:cNvPr id="63" name="" descr=""/>
          <p:cNvPicPr/>
          <p:nvPr/>
        </p:nvPicPr>
        <p:blipFill>
          <a:blip r:embed="rId1"/>
          <a:stretch/>
        </p:blipFill>
        <p:spPr>
          <a:xfrm>
            <a:off x="808920" y="10080"/>
            <a:ext cx="8489880" cy="5659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endParaRPr b="0" lang="en-US" sz="4800" spc="-1" strike="noStrike">
              <a:latin typeface="Arial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rcRect l="0" t="13303" r="0" b="2700"/>
          <a:stretch/>
        </p:blipFill>
        <p:spPr>
          <a:xfrm>
            <a:off x="-53640" y="-5040"/>
            <a:ext cx="10133640" cy="5674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Einige Tipps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Größere Kontaktfläche → schnellere Hitzeübertragung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Viele Bauteile sind hitzeempfindlich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→ </a:t>
            </a:r>
            <a:r>
              <a:rPr b="0" lang="en-US" sz="2400" spc="-1" strike="noStrike">
                <a:latin typeface="Arial"/>
              </a:rPr>
              <a:t>nicht zu lange erhitzen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Litze vorher verzinnen (Lötfett hilft dabei)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Lötkolben nach Verwendung säubern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Gute und schlechte Lötstellen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69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1"/>
          <a:srcRect l="0" t="7679" r="0" b="4630"/>
          <a:stretch/>
        </p:blipFill>
        <p:spPr>
          <a:xfrm>
            <a:off x="2377440" y="1076760"/>
            <a:ext cx="5760720" cy="4593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" descr=""/>
          <p:cNvPicPr/>
          <p:nvPr/>
        </p:nvPicPr>
        <p:blipFill>
          <a:blip r:embed="rId1"/>
          <a:srcRect l="0" t="0" r="0" b="1575"/>
          <a:stretch/>
        </p:blipFill>
        <p:spPr>
          <a:xfrm>
            <a:off x="0" y="0"/>
            <a:ext cx="10081440" cy="5669640"/>
          </a:xfrm>
          <a:prstGeom prst="rect">
            <a:avLst/>
          </a:prstGeom>
          <a:ln>
            <a:noFill/>
          </a:ln>
        </p:spPr>
      </p:pic>
      <p:sp>
        <p:nvSpPr>
          <p:cNvPr id="72" name="TextShape 1"/>
          <p:cNvSpPr txBox="1"/>
          <p:nvPr/>
        </p:nvSpPr>
        <p:spPr>
          <a:xfrm>
            <a:off x="3017520" y="463140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Live Demo...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73" name="TextShape 2"/>
          <p:cNvSpPr txBox="1"/>
          <p:nvPr/>
        </p:nvSpPr>
        <p:spPr>
          <a:xfrm>
            <a:off x="9720" y="5394960"/>
            <a:ext cx="693972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ffffff"/>
                </a:solidFill>
                <a:latin typeface="Arial"/>
              </a:rPr>
              <a:t>https://commons.wikimedia.org/wiki/File:USAF_EOD_explosion.jpg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Tutorial 02 - Löten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Aufgabe: Mini-Schaltkreis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LED, Taster, Widerstand, Kabel, Platine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1875600" y="1546560"/>
            <a:ext cx="6583680" cy="4139640"/>
          </a:xfrm>
          <a:prstGeom prst="rect">
            <a:avLst/>
          </a:prstGeom>
          <a:ln>
            <a:noFill/>
          </a:ln>
        </p:spPr>
      </p:pic>
      <p:sp>
        <p:nvSpPr>
          <p:cNvPr id="79" name="TextShape 3"/>
          <p:cNvSpPr txBox="1"/>
          <p:nvPr/>
        </p:nvSpPr>
        <p:spPr>
          <a:xfrm>
            <a:off x="7589520" y="5316840"/>
            <a:ext cx="173736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200" spc="-1" strike="noStrike">
                <a:latin typeface="Arial"/>
              </a:rPr>
              <a:t>Created with Fritzing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Vorgehen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1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Layout </a:t>
            </a:r>
            <a:r>
              <a:rPr b="1" lang="en-US" sz="2800" spc="-1" strike="noStrike">
                <a:latin typeface="Arial"/>
              </a:rPr>
              <a:t>vorher</a:t>
            </a:r>
            <a:r>
              <a:rPr b="0" lang="en-US" sz="2800" spc="-1" strike="noStrike">
                <a:latin typeface="Arial"/>
              </a:rPr>
              <a:t> überlegen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Bauteil-Beine zurechtbiegen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Bauteil von </a:t>
            </a:r>
            <a:r>
              <a:rPr b="1" lang="en-US" sz="2800" spc="-1" strike="noStrike">
                <a:latin typeface="Arial"/>
              </a:rPr>
              <a:t>kupferfreier</a:t>
            </a:r>
            <a:r>
              <a:rPr b="0" lang="en-US" sz="2800" spc="-1" strike="noStrike">
                <a:latin typeface="Arial"/>
              </a:rPr>
              <a:t> Seite durchstecken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Auf Rückseite verlöten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latin typeface="Arial"/>
              </a:rPr>
              <a:t>Tipp:</a:t>
            </a:r>
            <a:r>
              <a:rPr b="0" lang="en-US" sz="2800" spc="-1" strike="noStrike">
                <a:latin typeface="Arial"/>
              </a:rPr>
              <a:t> zuerst Widerstand und Kabel verlöten, da diese weniger hitzeempfindlich sind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→ </a:t>
            </a:r>
            <a:r>
              <a:rPr b="0" lang="en-US" sz="2800" spc="-1" strike="noStrike">
                <a:latin typeface="Arial"/>
              </a:rPr>
              <a:t>Hitze kann die LED zerstören oder Plastik schelzen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Testen der Schaltung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Durchgangsprüfung: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Ist alles korrekt verbunden?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Gibt es einen Kurzschluss?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Einstecken…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Rotes Kabel an 5 V (+), Schwarzes Kabel an GND (-)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Falls es nicht geht: Troubleshooting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Polarität der LED richtig?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Richtigen Widerstand verwendet?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Fließt überhaupt Strom?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...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Lötkolben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1845360" y="1010880"/>
            <a:ext cx="6384240" cy="4292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Lösung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28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rcRect l="0" t="5937" r="0" b="7050"/>
          <a:stretch/>
        </p:blipFill>
        <p:spPr>
          <a:xfrm>
            <a:off x="2552040" y="914400"/>
            <a:ext cx="4946040" cy="4571640"/>
          </a:xfrm>
          <a:prstGeom prst="rect">
            <a:avLst/>
          </a:prstGeom>
          <a:ln>
            <a:noFill/>
          </a:ln>
        </p:spPr>
      </p:pic>
      <p:sp>
        <p:nvSpPr>
          <p:cNvPr id="87" name="TextShape 3"/>
          <p:cNvSpPr txBox="1"/>
          <p:nvPr/>
        </p:nvSpPr>
        <p:spPr>
          <a:xfrm>
            <a:off x="7589520" y="5317200"/>
            <a:ext cx="1737360" cy="26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200" spc="-1" strike="noStrike">
                <a:latin typeface="Arial"/>
              </a:rPr>
              <a:t>Created with Fritzing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Lötkolbenständer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2651760" y="888120"/>
            <a:ext cx="4628160" cy="4689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Lötspitzenabstreifer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3017520" y="1530000"/>
            <a:ext cx="3931920" cy="3316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Lötzinn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2377440" y="1097280"/>
            <a:ext cx="5047200" cy="3975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Lötfett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2926080" y="1638000"/>
            <a:ext cx="4075200" cy="3116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Entlötpumpe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548640" y="1645920"/>
            <a:ext cx="8841960" cy="2084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Sicherheitshinweise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57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Lötkolben wird heiß (über 300 °C)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Metallteile nicht anfassen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Nur im vorgesehenen Ständer abstellen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Ausstecken, wenn nicht benötigt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Lötzinn enthält Blei (giftig!)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Nach Verwendung Hände waschen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Lötdampf nicht direkt einatmen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10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US" sz="4800" spc="-1" strike="noStrike">
                <a:latin typeface="Arial"/>
              </a:rPr>
              <a:t>Vorbereitung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59" name="TextShape 2"/>
          <p:cNvSpPr txBox="1"/>
          <p:nvPr/>
        </p:nvSpPr>
        <p:spPr>
          <a:xfrm>
            <a:off x="504000" y="1097280"/>
            <a:ext cx="9071640" cy="3840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Platz machen</a:t>
            </a:r>
            <a:endParaRPr b="0" lang="en-US" sz="2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latin typeface="Arial"/>
              </a:rPr>
              <a:t>Werkzeug vorbereiten:</a:t>
            </a:r>
            <a:endParaRPr b="0" lang="en-US" sz="2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Lötkolben + Ständer (noch nicht einstecken)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Lötzinn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Abstreifer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Arbeitsunterlage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Entlötpumpe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latin typeface="Arial"/>
              </a:rPr>
              <a:t>Lötfett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1534</TotalTime>
  <Application>LibreOffice/6.1.5.2$Linux_X86_64 LibreOffice_project/10$Build-2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2019-08-26T16:28:53Z</dcterms:created>
  <dc:creator/>
  <dc:description/>
  <dc:language>en-US</dc:language>
  <cp:lastModifiedBy/>
  <dcterms:modified xsi:type="dcterms:W3CDTF">2019-09-16T11:46:59Z</dcterms:modified>
  <cp:revision>51</cp:revision>
  <dc:subject/>
  <dc:title/>
</cp:coreProperties>
</file>